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28829"/>
            <a:ext cx="232876" cy="2285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23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280798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1" y="5256777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1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7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97586"/>
            <a:ext cx="232875" cy="22850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05791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 defTabSz="429768">
              <a:defRPr sz="3384"/>
            </a:pPr>
            <a:r>
              <a:t>Arrowhead Framework development coordination: </a:t>
            </a:r>
          </a:p>
          <a:p>
            <a:pPr defTabSz="429768">
              <a:defRPr sz="3384"/>
            </a:pPr>
            <a:r>
              <a:t>21-10-26 at 15.30</a:t>
            </a:r>
          </a:p>
          <a:p>
            <a:pPr defTabSz="429768">
              <a:defRPr sz="3384"/>
            </a:pPr>
            <a:r>
              <a:t>Meeting link:</a:t>
            </a:r>
          </a:p>
          <a:p>
            <a:pPr defTabSz="429768">
              <a:defRPr sz="1128">
                <a:latin typeface="+mn-lt"/>
                <a:ea typeface="+mn-ea"/>
                <a:cs typeface="+mn-cs"/>
                <a:sym typeface="Helvetica"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28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29768">
              <a:defRPr sz="3384"/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8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8" y="12028"/>
            <a:ext cx="7444937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400" y="547221"/>
            <a:ext cx="8729200" cy="5088415"/>
          </a:xfrm>
          <a:prstGeom prst="rect">
            <a:avLst/>
          </a:prstGeom>
        </p:spPr>
        <p:txBody>
          <a:bodyPr numCol="2" spcCol="436459"/>
          <a:lstStyle/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Arrowhead Tools Lübeck WS Oct 12-14</a:t>
            </a:r>
            <a:br/>
            <a:r>
              <a:t>Brief report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Connecting remote command-line tools with Eclipse using Unite (Universal OSLC adapter), Jan Feidor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roadmap, Jerker</a:t>
            </a:r>
            <a:br/>
            <a:r>
              <a:t>Release 4.4.0</a:t>
            </a:r>
            <a:br/>
            <a:r>
              <a:t>Documentation - shape up, Emanuel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 candidates </a:t>
            </a:r>
            <a:br/>
            <a:r>
              <a:t>SysML 1.6 profile &amp; core system models - Jerker/Fadwa</a:t>
            </a:r>
            <a:br/>
            <a:r>
              <a:t>Security mitigation tool, Silia</a:t>
            </a:r>
            <a:br/>
            <a:r>
              <a:t>Security compliance test, Ani</a:t>
            </a:r>
            <a:br/>
            <a:r>
              <a:t>Hawkbit, Johannes/Sven</a:t>
            </a:r>
            <a:br/>
            <a:r>
              <a:t>C# and .net library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Updates to prototypes</a:t>
            </a:r>
            <a:br/>
            <a:r>
              <a:t>C++ of v4.2, Szvetlin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WorkflowManager/WorkflowExecutor, Jaime, </a:t>
            </a:r>
            <a:br/>
            <a:r>
              <a:t>ContractProxy, Ulf/Emanuel</a:t>
            </a:r>
            <a:br/>
            <a:r>
              <a:t>Autonomic re-orchestration, Hua</a:t>
            </a:r>
            <a:br/>
            <a:r>
              <a:t>Device hub and Hono Johannes/Sven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Kura &amp; Kapua, Paolo</a:t>
            </a:r>
            <a:br/>
            <a:r>
              <a:t>OPC-UA adaptor, Aparajita</a:t>
            </a:r>
            <a:br/>
            <a:r>
              <a:t>Z-wave adaptor, Salman</a:t>
            </a:r>
            <a:br/>
            <a:r>
              <a:t>Modbus TCP adaptor</a:t>
            </a:r>
            <a:br/>
            <a:r>
              <a:t>Thing of Web adaptor, Federico</a:t>
            </a:r>
            <a:br/>
            <a:r>
              <a:t>ISO 10303 adaptor, Kjell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X.509 profile, Emanuel</a:t>
            </a:r>
            <a:br/>
            <a:r>
              <a:t>Command line tools adaptor, Jan F</a:t>
            </a:r>
            <a:br/>
            <a:r>
              <a:t>User authentication/authorisation, Feidor</a:t>
            </a:r>
            <a:br/>
            <a:r>
              <a:t>Power of attorney, Sree</a:t>
            </a:r>
            <a:br/>
            <a:r>
              <a:t>NGAC, Alex</a:t>
            </a:r>
            <a:br/>
            <a:r>
              <a:t>Digital twin, Abdulla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  <a:r>
              <a:t>Model based engineering, Cristina</a:t>
            </a:r>
            <a:br/>
            <a:r>
              <a:t>Web based SysML tool, Geza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</a:t>
            </a:r>
            <a:br/>
            <a:r>
              <a:t>Training tool, Sebastian/Marcello/Saadia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Next telco Nov 9 at 15.30</a:t>
            </a:r>
            <a:br/>
            <a:r>
              <a:t>Feature presentation TBD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6"/>
            <a:ext cx="7444937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</a:t>
            </a:r>
            <a:b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